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EK YERLEŞTİRME BİLGİLENDİRME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Ayşe DOĞAN</a:t>
            </a:r>
          </a:p>
          <a:p>
            <a:r>
              <a:rPr lang="tr-TR" dirty="0" smtClean="0"/>
              <a:t>Psikolojik Danışman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156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Tercihler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17 Eylül- 23 Eylül tarihleri arasındadır.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Tercih tarihleri ne zaman?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376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Taban puanı oluşmuş alanları tercih edebilmek için puanınızın taban puana eşit veya yüksek olması gerekir.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Tercih Nasıl Yapılır?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999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Tercihler puana göre yapılmaktadır.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Daha önce herhangi bir bölüme (</a:t>
            </a:r>
            <a:r>
              <a:rPr lang="tr-TR" dirty="0" smtClean="0">
                <a:solidFill>
                  <a:srgbClr val="FF0000"/>
                </a:solidFill>
              </a:rPr>
              <a:t>Açık öğretim de dahil</a:t>
            </a:r>
            <a:r>
              <a:rPr lang="tr-TR" dirty="0" smtClean="0"/>
              <a:t>) yerleşen adayların tercih hakkı bulunmamaktadır.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Tercih kriteri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648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Ek tercihler sisteme işlendikten sonra </a:t>
            </a:r>
            <a:r>
              <a:rPr lang="tr-TR" dirty="0" smtClean="0">
                <a:solidFill>
                  <a:srgbClr val="FF0000"/>
                </a:solidFill>
              </a:rPr>
              <a:t>20 TL </a:t>
            </a:r>
            <a:r>
              <a:rPr lang="tr-TR" dirty="0" smtClean="0"/>
              <a:t>ücret ödemesi yapılmak zorundadır. Ücreti ödenmeyen işlemler geçersiz sayılacaktır.</a:t>
            </a:r>
          </a:p>
          <a:p>
            <a:r>
              <a:rPr lang="tr-TR" dirty="0" smtClean="0"/>
              <a:t>Ücretler en son </a:t>
            </a:r>
            <a:r>
              <a:rPr lang="tr-TR" dirty="0" smtClean="0">
                <a:solidFill>
                  <a:srgbClr val="FF0000"/>
                </a:solidFill>
              </a:rPr>
              <a:t>24 Eylül 2020 saat 23.59’a </a:t>
            </a:r>
            <a:r>
              <a:rPr lang="tr-TR" dirty="0" smtClean="0"/>
              <a:t>kadar yatırılabilir.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Tercihler İçin Ücret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334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Tıpkı ilk yapılan tercih döneminde olduğu gibi ek yerleştirmelerde de özel koşullara dikkat etmek gerekmektedir.</a:t>
            </a:r>
          </a:p>
          <a:p>
            <a:r>
              <a:rPr lang="tr-TR" dirty="0" smtClean="0"/>
              <a:t>Tercih listesine alınan bütün bölümlere gelmesi durumunda kesinlikle gidilecek şekilde başvurulmalıdır.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Koşullar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140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24 tane tercih hakkınız bulunmaktadır.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Tercihlerin tamamını doldurma zorunluluğu yoktur.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Tercih Hakkı Sayısı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4436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Sıralama şartı ek tercihler için de geçerlidir.</a:t>
            </a:r>
          </a:p>
          <a:p>
            <a:endParaRPr lang="tr-TR" dirty="0" smtClean="0"/>
          </a:p>
          <a:p>
            <a:r>
              <a:rPr lang="tr-TR" dirty="0" smtClean="0"/>
              <a:t>Yeterli sıralamaya sahip olmayan adaylar ek tercih hakkına sahip değildir.( Öğretmenlikte 300 bin şartı gibi)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Sıralama Şartı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5588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</TotalTime>
  <Words>168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Cilt</vt:lpstr>
      <vt:lpstr>EK YERLEŞTİRME BİLGİLENDİRME</vt:lpstr>
      <vt:lpstr>Tercih tarihleri ne zaman?</vt:lpstr>
      <vt:lpstr>Tercih Nasıl Yapılır?</vt:lpstr>
      <vt:lpstr>Tercih kriteri</vt:lpstr>
      <vt:lpstr>Tercihler İçin Ücret</vt:lpstr>
      <vt:lpstr>Özel Koşullar</vt:lpstr>
      <vt:lpstr>Tercih Hakkı Sayısı</vt:lpstr>
      <vt:lpstr>Sıralama Şartı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 YERLEŞTİRME BİLGİLENDİRME</dc:title>
  <dc:creator>user</dc:creator>
  <cp:lastModifiedBy>Windows Kullanıcısı</cp:lastModifiedBy>
  <cp:revision>2</cp:revision>
  <dcterms:created xsi:type="dcterms:W3CDTF">2020-09-18T09:32:49Z</dcterms:created>
  <dcterms:modified xsi:type="dcterms:W3CDTF">2020-09-19T09:29:27Z</dcterms:modified>
</cp:coreProperties>
</file>