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  <p:sldId id="373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6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34"/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73E-4B74-A919-DD29EE80B0E8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3E-4B74-A919-DD29EE80B0E8}"/>
            </c:ext>
          </c:extLst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0558" cy="1143913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6" name="35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935" y="5920944"/>
            <a:ext cx="1648047" cy="7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6" y="3994983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385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2019 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TL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idi.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087811" y="901337"/>
            <a:ext cx="4205586" cy="1220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Evliya Çelebi 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72270" y="2644115"/>
            <a:ext cx="4167962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Rehberlik Servisi 	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3555667"/>
            <a:ext cx="4253023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Ayşe DOĞAN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25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890</Words>
  <Application>Microsoft Office PowerPoint</Application>
  <PresentationFormat>Ekran Gösterisi (4:3)</PresentationFormat>
  <Paragraphs>366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YÜKSEK ÖĞRETİM     KURUMLARI SINAVI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ASUS</cp:lastModifiedBy>
  <cp:revision>117</cp:revision>
  <dcterms:created xsi:type="dcterms:W3CDTF">2015-11-06T18:34:53Z</dcterms:created>
  <dcterms:modified xsi:type="dcterms:W3CDTF">2020-05-10T16:37:07Z</dcterms:modified>
</cp:coreProperties>
</file>